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77" r:id="rId13"/>
    <p:sldId id="270" r:id="rId14"/>
    <p:sldId id="278" r:id="rId15"/>
    <p:sldId id="279" r:id="rId16"/>
    <p:sldId id="269" r:id="rId17"/>
    <p:sldId id="293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9" d="100"/>
          <a:sy n="89" d="100"/>
        </p:scale>
        <p:origin x="10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03/02/2014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+2 ist nicht 2 mal +1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03.02.2014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03.02.2014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03.02.2014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pPr/>
              <a:t>03.02.2014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03.02.2014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MediaWiki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pPr/>
              <a:t>03.02.2014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03.02.2014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ready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Gerade Verbindung mit Pfeil 227"/>
          <p:cNvCxnSpPr>
            <a:stCxn id="48" idx="0"/>
          </p:cNvCxnSpPr>
          <p:nvPr/>
        </p:nvCxnSpPr>
        <p:spPr>
          <a:xfrm flipV="1">
            <a:off x="9791737" y="3572494"/>
            <a:ext cx="0" cy="1476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8971516" y="4133144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03.02.2014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1292</Words>
  <Application>Microsoft Office PowerPoint</Application>
  <PresentationFormat>Breitbild</PresentationFormat>
  <Paragraphs>343</Paragraphs>
  <Slides>23</Slides>
  <Notes>12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Workflow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133</cp:revision>
  <dcterms:created xsi:type="dcterms:W3CDTF">2014-01-22T15:15:36Z</dcterms:created>
  <dcterms:modified xsi:type="dcterms:W3CDTF">2014-02-03T16:09:55Z</dcterms:modified>
</cp:coreProperties>
</file>